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98A09-C2CD-418F-ACB1-6C0BB991DFC8}" type="datetimeFigureOut">
              <a:rPr lang="pl-PL" smtClean="0"/>
              <a:t>2012-05-21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F62E8-C123-412D-94E2-233CF979C6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363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3A94-7852-4642-9739-FAA9A6B5B605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711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6865-DBB7-4BC9-B639-269A97CE000A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069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812B-CCA6-41A1-959C-D3C2A6BAF6D5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728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23D-70B1-497F-B0C2-AF78C8BDF1E9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195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CEFC-7D41-425D-876A-9CC28B34BB6F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136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E9CA-54FE-425B-99A3-EDDB3B45B0E8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344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BE57-EFF9-4F49-8818-AB42A3B5F396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515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9D20-A6E1-48BB-B636-3DE32F13CAB0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159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0925-D779-4FC3-B290-B1382E2F949B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143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1F7-C23F-42F6-9977-3C5B794643EB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634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6A8B-8DE2-40AE-8285-515643626C44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757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6DF3-23CC-4A2E-98E6-187D79F1D89A}" type="datetime1">
              <a:rPr lang="pl-PL" smtClean="0"/>
              <a:t>2012-05-21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04959-0D81-4D1A-9F9D-196ABE19D0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41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2012.geec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ode.google.com/p/tumbler-glass/" TargetMode="External"/><Relationship Id="rId3" Type="http://schemas.openxmlformats.org/officeDocument/2006/relationships/hyperlink" Target="https://blogs.oracle.com/arungupta/resource/javaee6-hol-glassfish.pdf" TargetMode="External"/><Relationship Id="rId7" Type="http://schemas.openxmlformats.org/officeDocument/2006/relationships/hyperlink" Target="http://cukes.info/" TargetMode="External"/><Relationship Id="rId2" Type="http://schemas.openxmlformats.org/officeDocument/2006/relationships/hyperlink" Target="http://2012.geecon.org/speakers/arun-gup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omassundberg.wordpress.com/" TargetMode="External"/><Relationship Id="rId11" Type="http://schemas.openxmlformats.org/officeDocument/2006/relationships/hyperlink" Target="http://2012.geecon.org/speakers/bruce-eckel" TargetMode="External"/><Relationship Id="rId5" Type="http://schemas.openxmlformats.org/officeDocument/2006/relationships/hyperlink" Target="http://2012.geecon.org/speakers/thomas-sundberg" TargetMode="External"/><Relationship Id="rId10" Type="http://schemas.openxmlformats.org/officeDocument/2006/relationships/hyperlink" Target="http://www.marchwicki.pl/blog" TargetMode="External"/><Relationship Id="rId4" Type="http://schemas.openxmlformats.org/officeDocument/2006/relationships/hyperlink" Target="https://blogs.oracle.com/arungupta/entry/geecon_2012_trip_report" TargetMode="External"/><Relationship Id="rId9" Type="http://schemas.openxmlformats.org/officeDocument/2006/relationships/hyperlink" Target="http://2012.geecon.org/speakers/jakub-marchwicki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2012.geecon.org/speakers/gavin-king" TargetMode="External"/><Relationship Id="rId13" Type="http://schemas.openxmlformats.org/officeDocument/2006/relationships/hyperlink" Target="http://peripateticaxiom.blogspot.com/" TargetMode="External"/><Relationship Id="rId3" Type="http://schemas.openxmlformats.org/officeDocument/2006/relationships/hyperlink" Target="http://tinyurl.com/ehybrid" TargetMode="External"/><Relationship Id="rId7" Type="http://schemas.openxmlformats.org/officeDocument/2006/relationships/hyperlink" Target="http://www.ivarjacobson.com/resource.aspx?id=1234" TargetMode="External"/><Relationship Id="rId12" Type="http://schemas.openxmlformats.org/officeDocument/2006/relationships/hyperlink" Target="http://2012.geecon.org/speakers/keith-braithwaite" TargetMode="External"/><Relationship Id="rId2" Type="http://schemas.openxmlformats.org/officeDocument/2006/relationships/hyperlink" Target="http://2012.geecon.org/speakers/bruce-eck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ivarjacobson.com/liberating-the-essence-from-the-burden-of-the-whole-a-renaissance-in-lean-thinking/" TargetMode="External"/><Relationship Id="rId11" Type="http://schemas.openxmlformats.org/officeDocument/2006/relationships/hyperlink" Target="http://www.adam-bien.com/roller/abien/entry/java_ee_and_how_to" TargetMode="External"/><Relationship Id="rId5" Type="http://schemas.openxmlformats.org/officeDocument/2006/relationships/hyperlink" Target="http://2012.geecon.org/speakers/ivar-jacobson" TargetMode="External"/><Relationship Id="rId10" Type="http://schemas.openxmlformats.org/officeDocument/2006/relationships/hyperlink" Target="http://2012.geecon.org/speakers/adam-bien" TargetMode="External"/><Relationship Id="rId4" Type="http://schemas.openxmlformats.org/officeDocument/2006/relationships/hyperlink" Target="http://tinyurl.com/ehybridc" TargetMode="External"/><Relationship Id="rId9" Type="http://schemas.openxmlformats.org/officeDocument/2006/relationships/hyperlink" Target="http://relation.to/Bloggers/Gavin" TargetMode="External"/><Relationship Id="rId14" Type="http://schemas.openxmlformats.org/officeDocument/2006/relationships/hyperlink" Target="http://2012.geecon.org/speakers/anton-arhipov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2012.geecon.org/speakers/przemyslaw-szeremiota" TargetMode="External"/><Relationship Id="rId13" Type="http://schemas.openxmlformats.org/officeDocument/2006/relationships/hyperlink" Target="http://2012.geecon.org/speakers/kevlin-henney" TargetMode="External"/><Relationship Id="rId3" Type="http://schemas.openxmlformats.org/officeDocument/2006/relationships/hyperlink" Target="http://hilton.org.uk/" TargetMode="External"/><Relationship Id="rId7" Type="http://schemas.openxmlformats.org/officeDocument/2006/relationships/hyperlink" Target="http://2012.geecon.org/speakers/krzysztof-kli%C5%9B" TargetMode="External"/><Relationship Id="rId12" Type="http://schemas.openxmlformats.org/officeDocument/2006/relationships/hyperlink" Target="http://unimplemented.blogspot.com/" TargetMode="External"/><Relationship Id="rId2" Type="http://schemas.openxmlformats.org/officeDocument/2006/relationships/hyperlink" Target="http://2012.geecon.org/speakers/peter-hilt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zi.com/lrosc_z0pzy0/visibility-shift-in-distributed-teams/" TargetMode="External"/><Relationship Id="rId11" Type="http://schemas.openxmlformats.org/officeDocument/2006/relationships/hyperlink" Target="http://www.spartez.com/pl/ludzie-agile-developers/wojciech-seliga.html" TargetMode="External"/><Relationship Id="rId5" Type="http://schemas.openxmlformats.org/officeDocument/2006/relationships/hyperlink" Target="http://2012.geecon.org/speakers/pawel-wrzeszcz" TargetMode="External"/><Relationship Id="rId15" Type="http://schemas.openxmlformats.org/officeDocument/2006/relationships/hyperlink" Target="http://www.youtube.com/watch?v=xyCRPRKBPAI" TargetMode="External"/><Relationship Id="rId10" Type="http://schemas.openxmlformats.org/officeDocument/2006/relationships/hyperlink" Target="http://2012.geecon.org/speakers/wojciech-seliga" TargetMode="External"/><Relationship Id="rId4" Type="http://schemas.openxmlformats.org/officeDocument/2006/relationships/hyperlink" Target="http://www.playframework.org/" TargetMode="External"/><Relationship Id="rId9" Type="http://schemas.openxmlformats.org/officeDocument/2006/relationships/hyperlink" Target="http://lucene.apache.org/solr/" TargetMode="External"/><Relationship Id="rId14" Type="http://schemas.openxmlformats.org/officeDocument/2006/relationships/hyperlink" Target="http://kevlin.te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GeeCON</a:t>
            </a:r>
            <a:r>
              <a:rPr lang="pl-PL" dirty="0" smtClean="0"/>
              <a:t> 2012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16 – 18 </a:t>
            </a:r>
            <a:r>
              <a:rPr lang="pl-PL" dirty="0" smtClean="0"/>
              <a:t>May</a:t>
            </a:r>
            <a:endParaRPr lang="pl-PL" dirty="0" smtClean="0"/>
          </a:p>
          <a:p>
            <a:r>
              <a:rPr lang="pl-PL" dirty="0" smtClean="0"/>
              <a:t>Multikino Poznań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194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Arrival</a:t>
            </a:r>
            <a:r>
              <a:rPr lang="pl-PL" dirty="0" smtClean="0"/>
              <a:t> </a:t>
            </a:r>
            <a:r>
              <a:rPr lang="pl-PL" dirty="0" smtClean="0"/>
              <a:t>Day</a:t>
            </a:r>
            <a:br>
              <a:rPr lang="pl-PL" dirty="0" smtClean="0"/>
            </a:br>
            <a:r>
              <a:rPr lang="pl-PL" sz="2200" dirty="0">
                <a:hlinkClick r:id="rId2"/>
              </a:rPr>
              <a:t>http://2012.geecon.org</a:t>
            </a:r>
            <a:endParaRPr lang="pl-PL" sz="2200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jan.kowalski@orange.com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30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University Day - Wednesday 16th May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600" b="1" dirty="0" err="1">
                <a:hlinkClick r:id="rId2"/>
              </a:rPr>
              <a:t>Arun</a:t>
            </a:r>
            <a:r>
              <a:rPr lang="en-US" sz="1600" b="1" dirty="0">
                <a:hlinkClick r:id="rId2"/>
              </a:rPr>
              <a:t> Gupta</a:t>
            </a:r>
            <a:r>
              <a:rPr lang="en-US" sz="1600" b="1" dirty="0"/>
              <a:t> 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Java </a:t>
            </a:r>
            <a:r>
              <a:rPr lang="en-US" sz="1600" dirty="0"/>
              <a:t>EE 6 = Less Code + More </a:t>
            </a:r>
            <a:r>
              <a:rPr lang="en-US" sz="1600" dirty="0" smtClean="0"/>
              <a:t>Power</a:t>
            </a:r>
            <a:endParaRPr lang="pl-PL" sz="1600" dirty="0" smtClean="0"/>
          </a:p>
          <a:p>
            <a:pPr lvl="1"/>
            <a:r>
              <a:rPr lang="pl-PL" sz="1200" dirty="0" err="1" smtClean="0"/>
              <a:t>slides</a:t>
            </a:r>
            <a:r>
              <a:rPr lang="pl-PL" sz="1200" dirty="0" smtClean="0"/>
              <a:t>: </a:t>
            </a:r>
            <a:r>
              <a:rPr lang="pl-PL" sz="1200" dirty="0" smtClean="0">
                <a:hlinkClick r:id="rId3"/>
              </a:rPr>
              <a:t>https://blogs.oracle.com/arungupta/resource/javaee6-hol-glassfish.pdf</a:t>
            </a:r>
            <a:endParaRPr lang="pl-PL" sz="1200" dirty="0" smtClean="0"/>
          </a:p>
          <a:p>
            <a:pPr lvl="1"/>
            <a:r>
              <a:rPr lang="pl-PL" sz="1200" dirty="0" err="1" smtClean="0"/>
              <a:t>Arun’s</a:t>
            </a:r>
            <a:r>
              <a:rPr lang="pl-PL" sz="1200" dirty="0" smtClean="0"/>
              <a:t> blog </a:t>
            </a:r>
            <a:r>
              <a:rPr lang="pl-PL" sz="1200" dirty="0" smtClean="0">
                <a:hlinkClick r:id="rId4"/>
              </a:rPr>
              <a:t>https://blogs.oracle.com/arungupta/entry/geecon_2012_trip_report</a:t>
            </a:r>
            <a:endParaRPr lang="pl-PL" sz="1200" dirty="0" smtClean="0"/>
          </a:p>
          <a:p>
            <a:pPr lvl="1"/>
            <a:r>
              <a:rPr lang="pl-PL" sz="1200" dirty="0" err="1" smtClean="0"/>
              <a:t>Twitter</a:t>
            </a:r>
            <a:r>
              <a:rPr lang="pl-PL" sz="1200" dirty="0" smtClean="0"/>
              <a:t>: @</a:t>
            </a:r>
            <a:r>
              <a:rPr lang="pl-PL" sz="1200" dirty="0" err="1" smtClean="0"/>
              <a:t>arungupta</a:t>
            </a:r>
            <a:endParaRPr lang="pl-PL" sz="1200" dirty="0" smtClean="0"/>
          </a:p>
          <a:p>
            <a:r>
              <a:rPr lang="en-US" sz="1600" b="1" dirty="0">
                <a:hlinkClick r:id="rId5"/>
              </a:rPr>
              <a:t>Thomas </a:t>
            </a:r>
            <a:r>
              <a:rPr lang="en-US" sz="1600" b="1" dirty="0" err="1">
                <a:hlinkClick r:id="rId5"/>
              </a:rPr>
              <a:t>Sundberg</a:t>
            </a:r>
            <a:r>
              <a:rPr lang="en-US" sz="1600" b="1" dirty="0"/>
              <a:t> 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/>
              <a:t>Behaviour</a:t>
            </a:r>
            <a:r>
              <a:rPr lang="en-US" sz="1600" dirty="0"/>
              <a:t> Driven Development with Cucumber for </a:t>
            </a:r>
            <a:r>
              <a:rPr lang="en-US" sz="1600" dirty="0" smtClean="0"/>
              <a:t>Java</a:t>
            </a:r>
            <a:endParaRPr lang="pl-PL" sz="1600" dirty="0" smtClean="0"/>
          </a:p>
          <a:p>
            <a:pPr lvl="1"/>
            <a:r>
              <a:rPr lang="pl-PL" sz="1200" dirty="0"/>
              <a:t>@</a:t>
            </a:r>
            <a:r>
              <a:rPr lang="pl-PL" sz="1200" dirty="0" err="1"/>
              <a:t>thomassundberg</a:t>
            </a:r>
            <a:endParaRPr lang="pl-PL" sz="1200" dirty="0"/>
          </a:p>
          <a:p>
            <a:pPr lvl="1"/>
            <a:r>
              <a:rPr lang="pl-PL" sz="1200" dirty="0" smtClean="0">
                <a:hlinkClick r:id="rId6"/>
              </a:rPr>
              <a:t>http://thomassundberg.wordpress.com/</a:t>
            </a:r>
            <a:endParaRPr lang="pl-PL" sz="1200" dirty="0" smtClean="0"/>
          </a:p>
          <a:p>
            <a:pPr lvl="1"/>
            <a:r>
              <a:rPr lang="pl-PL" sz="1200" dirty="0" smtClean="0">
                <a:hlinkClick r:id="rId7"/>
              </a:rPr>
              <a:t>http://cukes.info/</a:t>
            </a:r>
            <a:r>
              <a:rPr lang="pl-PL" sz="1200" dirty="0" smtClean="0"/>
              <a:t> - </a:t>
            </a:r>
            <a:r>
              <a:rPr lang="pl-PL" sz="1200" dirty="0" err="1" smtClean="0"/>
              <a:t>Lecutre</a:t>
            </a:r>
            <a:r>
              <a:rPr lang="pl-PL" sz="1200" dirty="0" smtClean="0"/>
              <a:t> </a:t>
            </a:r>
            <a:r>
              <a:rPr lang="pl-PL" sz="1200" dirty="0" err="1" smtClean="0"/>
              <a:t>about</a:t>
            </a:r>
            <a:r>
              <a:rPr lang="pl-PL" sz="1200" dirty="0" smtClean="0"/>
              <a:t> </a:t>
            </a:r>
            <a:r>
              <a:rPr lang="pl-PL" sz="1200" dirty="0" err="1" smtClean="0"/>
              <a:t>testing</a:t>
            </a:r>
            <a:r>
              <a:rPr lang="pl-PL" sz="1200" dirty="0" smtClean="0"/>
              <a:t> </a:t>
            </a:r>
            <a:r>
              <a:rPr lang="pl-PL" sz="1200" dirty="0" err="1" smtClean="0"/>
              <a:t>java</a:t>
            </a:r>
            <a:r>
              <a:rPr lang="pl-PL" sz="1200" dirty="0" smtClean="0"/>
              <a:t> </a:t>
            </a:r>
            <a:r>
              <a:rPr lang="pl-PL" sz="1200" dirty="0" err="1" smtClean="0"/>
              <a:t>framework</a:t>
            </a:r>
            <a:r>
              <a:rPr lang="pl-PL" sz="1200" dirty="0" smtClean="0"/>
              <a:t> (</a:t>
            </a:r>
            <a:r>
              <a:rPr lang="pl-PL" sz="1200" dirty="0" err="1" smtClean="0"/>
              <a:t>like</a:t>
            </a:r>
            <a:r>
              <a:rPr lang="pl-PL" sz="1200" dirty="0" smtClean="0"/>
              <a:t> </a:t>
            </a:r>
            <a:r>
              <a:rPr lang="pl-PL" sz="1200" dirty="0" err="1" smtClean="0"/>
              <a:t>Junit</a:t>
            </a:r>
            <a:r>
              <a:rPr lang="pl-PL" sz="1200" dirty="0" smtClean="0"/>
              <a:t>, </a:t>
            </a:r>
            <a:r>
              <a:rPr lang="pl-PL" sz="1200" dirty="0" err="1" smtClean="0"/>
              <a:t>copetition</a:t>
            </a:r>
            <a:r>
              <a:rPr lang="pl-PL" sz="1200" dirty="0" smtClean="0"/>
              <a:t> for </a:t>
            </a:r>
            <a:r>
              <a:rPr lang="pl-PL" sz="1200" dirty="0" err="1" smtClean="0"/>
              <a:t>tumbler</a:t>
            </a:r>
            <a:r>
              <a:rPr lang="pl-PL" sz="1200" dirty="0" smtClean="0"/>
              <a:t> </a:t>
            </a:r>
            <a:r>
              <a:rPr lang="pl-PL" sz="1200" dirty="0" smtClean="0">
                <a:hlinkClick r:id="rId8"/>
              </a:rPr>
              <a:t>http://code.google.com/p/</a:t>
            </a:r>
            <a:r>
              <a:rPr lang="pl-PL" sz="1200" dirty="0" err="1" smtClean="0">
                <a:hlinkClick r:id="rId8"/>
              </a:rPr>
              <a:t>tumbler-glass</a:t>
            </a:r>
            <a:r>
              <a:rPr lang="pl-PL" sz="1200" dirty="0" smtClean="0">
                <a:hlinkClick r:id="rId8"/>
              </a:rPr>
              <a:t>/</a:t>
            </a:r>
            <a:r>
              <a:rPr lang="pl-PL" sz="1200" dirty="0" smtClean="0"/>
              <a:t>)</a:t>
            </a:r>
          </a:p>
          <a:p>
            <a:r>
              <a:rPr lang="en-US" sz="1600" b="1" dirty="0">
                <a:hlinkClick r:id="rId9"/>
              </a:rPr>
              <a:t>Jakub </a:t>
            </a:r>
            <a:r>
              <a:rPr lang="en-US" sz="1600" b="1" dirty="0" err="1">
                <a:hlinkClick r:id="rId9"/>
              </a:rPr>
              <a:t>Marchwicki</a:t>
            </a:r>
            <a:r>
              <a:rPr lang="en-US" sz="1600" b="1" dirty="0"/>
              <a:t> 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>Hurdle run through testing EJB </a:t>
            </a:r>
            <a:r>
              <a:rPr lang="en-US" sz="1600" dirty="0" smtClean="0"/>
              <a:t>applications</a:t>
            </a:r>
            <a:endParaRPr lang="pl-PL" sz="1600" dirty="0" smtClean="0"/>
          </a:p>
          <a:p>
            <a:pPr lvl="1"/>
            <a:r>
              <a:rPr lang="pl-PL" sz="1200" dirty="0" smtClean="0"/>
              <a:t>@kubem</a:t>
            </a:r>
          </a:p>
          <a:p>
            <a:pPr lvl="1"/>
            <a:r>
              <a:rPr lang="pl-PL" sz="1200" dirty="0">
                <a:hlinkClick r:id="rId10"/>
              </a:rPr>
              <a:t>http://</a:t>
            </a:r>
            <a:r>
              <a:rPr lang="pl-PL" sz="1200" dirty="0" smtClean="0">
                <a:hlinkClick r:id="rId10"/>
              </a:rPr>
              <a:t>www.marchwicki.pl/blog</a:t>
            </a:r>
            <a:endParaRPr lang="pl-PL" sz="1200" dirty="0" smtClean="0"/>
          </a:p>
          <a:p>
            <a:pPr lvl="1"/>
            <a:r>
              <a:rPr lang="pl-PL" sz="1200" dirty="0" smtClean="0"/>
              <a:t>How to test EJB, </a:t>
            </a:r>
            <a:r>
              <a:rPr lang="pl-PL" sz="1200" dirty="0" err="1" smtClean="0"/>
              <a:t>treat</a:t>
            </a:r>
            <a:r>
              <a:rPr lang="pl-PL" sz="1200" dirty="0" smtClean="0"/>
              <a:t> </a:t>
            </a:r>
            <a:r>
              <a:rPr lang="pl-PL" sz="1200" dirty="0" err="1" smtClean="0"/>
              <a:t>them</a:t>
            </a:r>
            <a:r>
              <a:rPr lang="pl-PL" sz="1200" dirty="0" smtClean="0"/>
              <a:t> as </a:t>
            </a:r>
            <a:r>
              <a:rPr lang="pl-PL" sz="1200" dirty="0" err="1" smtClean="0"/>
              <a:t>java</a:t>
            </a:r>
            <a:r>
              <a:rPr lang="pl-PL" sz="1200" dirty="0" smtClean="0"/>
              <a:t> </a:t>
            </a:r>
            <a:r>
              <a:rPr lang="pl-PL" sz="1200" dirty="0" err="1" smtClean="0"/>
              <a:t>classes</a:t>
            </a:r>
            <a:r>
              <a:rPr lang="pl-PL" sz="1200" dirty="0"/>
              <a:t> </a:t>
            </a:r>
            <a:r>
              <a:rPr lang="pl-PL" sz="1200" dirty="0" err="1" smtClean="0"/>
              <a:t>or</a:t>
            </a:r>
            <a:r>
              <a:rPr lang="pl-PL" sz="1200" dirty="0" smtClean="0"/>
              <a:t> </a:t>
            </a:r>
            <a:r>
              <a:rPr lang="pl-PL" sz="1200" dirty="0" err="1" smtClean="0"/>
              <a:t>add</a:t>
            </a:r>
            <a:r>
              <a:rPr lang="pl-PL" sz="1200" dirty="0" smtClean="0"/>
              <a:t> </a:t>
            </a:r>
            <a:r>
              <a:rPr lang="pl-PL" sz="1200" dirty="0" err="1" smtClean="0"/>
              <a:t>embeded</a:t>
            </a:r>
            <a:r>
              <a:rPr lang="pl-PL" sz="1200" dirty="0" smtClean="0"/>
              <a:t> </a:t>
            </a:r>
            <a:r>
              <a:rPr lang="pl-PL" sz="1200" dirty="0" err="1" smtClean="0"/>
              <a:t>openjdk</a:t>
            </a:r>
            <a:endParaRPr lang="pl-PL" sz="1200" dirty="0" smtClean="0"/>
          </a:p>
          <a:p>
            <a:pPr lvl="1"/>
            <a:r>
              <a:rPr lang="pl-PL" sz="1200" dirty="0" err="1" smtClean="0"/>
              <a:t>slides</a:t>
            </a:r>
            <a:r>
              <a:rPr lang="pl-PL" sz="1200" dirty="0"/>
              <a:t>:</a:t>
            </a:r>
            <a:r>
              <a:rPr lang="pl-PL" sz="1200" dirty="0" smtClean="0"/>
              <a:t> http://t.co/ZaEM8TCZ</a:t>
            </a:r>
          </a:p>
          <a:p>
            <a:r>
              <a:rPr lang="pl-PL" sz="1600" b="1" dirty="0">
                <a:hlinkClick r:id="rId11"/>
              </a:rPr>
              <a:t>Bruce </a:t>
            </a:r>
            <a:r>
              <a:rPr lang="pl-PL" sz="1600" b="1" dirty="0" err="1">
                <a:hlinkClick r:id="rId11"/>
              </a:rPr>
              <a:t>Eckel</a:t>
            </a:r>
            <a:r>
              <a:rPr lang="pl-PL" sz="1600" b="1" dirty="0"/>
              <a:t> 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err="1"/>
              <a:t>Atomic</a:t>
            </a:r>
            <a:r>
              <a:rPr lang="pl-PL" sz="1600" dirty="0"/>
              <a:t> </a:t>
            </a:r>
            <a:r>
              <a:rPr lang="pl-PL" sz="1600" dirty="0" smtClean="0"/>
              <a:t>Scala</a:t>
            </a:r>
          </a:p>
          <a:p>
            <a:pPr lvl="1"/>
            <a:r>
              <a:rPr lang="pl-PL" sz="1200" dirty="0" smtClean="0"/>
              <a:t>Author of </a:t>
            </a:r>
            <a:r>
              <a:rPr lang="pl-PL" sz="1200" dirty="0" err="1" smtClean="0"/>
              <a:t>famous</a:t>
            </a:r>
            <a:r>
              <a:rPr lang="pl-PL" sz="1200" dirty="0" smtClean="0"/>
              <a:t> </a:t>
            </a:r>
            <a:r>
              <a:rPr lang="pl-PL" sz="1200" dirty="0" err="1" smtClean="0"/>
              <a:t>book</a:t>
            </a:r>
            <a:r>
              <a:rPr lang="pl-PL" sz="1200" dirty="0" smtClean="0"/>
              <a:t> „</a:t>
            </a:r>
            <a:r>
              <a:rPr lang="pl-PL" sz="1200" dirty="0" err="1" smtClean="0"/>
              <a:t>Thinking</a:t>
            </a:r>
            <a:r>
              <a:rPr lang="pl-PL" sz="1200" dirty="0" smtClean="0"/>
              <a:t> in Java” </a:t>
            </a:r>
            <a:r>
              <a:rPr lang="pl-PL" sz="1200" dirty="0" err="1" smtClean="0"/>
              <a:t>firstly</a:t>
            </a:r>
            <a:r>
              <a:rPr lang="pl-PL" sz="1200" dirty="0" smtClean="0"/>
              <a:t> </a:t>
            </a:r>
            <a:r>
              <a:rPr lang="pl-PL" sz="1200" dirty="0" err="1" smtClean="0"/>
              <a:t>printed</a:t>
            </a:r>
            <a:r>
              <a:rPr lang="pl-PL" sz="1200" dirty="0" smtClean="0"/>
              <a:t> in 2000. He </a:t>
            </a:r>
            <a:r>
              <a:rPr lang="pl-PL" sz="1200" dirty="0" err="1" smtClean="0"/>
              <a:t>presented</a:t>
            </a:r>
            <a:r>
              <a:rPr lang="pl-PL" sz="1200" dirty="0" smtClean="0"/>
              <a:t> the </a:t>
            </a:r>
            <a:r>
              <a:rPr lang="pl-PL" sz="1200" dirty="0" err="1" smtClean="0"/>
              <a:t>syntaxt</a:t>
            </a:r>
            <a:r>
              <a:rPr lang="pl-PL" sz="1200" dirty="0" smtClean="0"/>
              <a:t> of </a:t>
            </a:r>
            <a:r>
              <a:rPr lang="pl-PL" sz="1200" dirty="0" err="1" smtClean="0"/>
              <a:t>new</a:t>
            </a:r>
            <a:r>
              <a:rPr lang="pl-PL" sz="1200" dirty="0" smtClean="0"/>
              <a:t> </a:t>
            </a:r>
            <a:r>
              <a:rPr lang="pl-PL" sz="1200" dirty="0" err="1" smtClean="0"/>
              <a:t>programing</a:t>
            </a:r>
            <a:r>
              <a:rPr lang="pl-PL" sz="1200" dirty="0" smtClean="0"/>
              <a:t> </a:t>
            </a:r>
            <a:r>
              <a:rPr lang="pl-PL" sz="1200" dirty="0" err="1" smtClean="0"/>
              <a:t>language</a:t>
            </a:r>
            <a:r>
              <a:rPr lang="pl-PL" sz="1200" dirty="0" smtClean="0"/>
              <a:t> scala.</a:t>
            </a:r>
          </a:p>
          <a:p>
            <a:endParaRPr lang="pl-PL" sz="1600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jan.kowalski@orange.com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343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Conference Day I - Thursday 17th May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800" b="1" dirty="0">
                <a:hlinkClick r:id="rId2"/>
              </a:rPr>
              <a:t>Bruce </a:t>
            </a:r>
            <a:r>
              <a:rPr lang="en-US" sz="1800" b="1" dirty="0" err="1">
                <a:hlinkClick r:id="rId2"/>
              </a:rPr>
              <a:t>Eckel</a:t>
            </a:r>
            <a:r>
              <a:rPr lang="en-US" sz="1800" b="1" dirty="0"/>
              <a:t> 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The Power of </a:t>
            </a:r>
            <a:r>
              <a:rPr lang="en-US" sz="1800" dirty="0" smtClean="0"/>
              <a:t>Hybridization</a:t>
            </a:r>
            <a:endParaRPr lang="pl-PL" sz="1800" dirty="0" smtClean="0"/>
          </a:p>
          <a:p>
            <a:pPr lvl="1"/>
            <a:r>
              <a:rPr lang="pl-PL" sz="1400" dirty="0" err="1" smtClean="0">
                <a:hlinkClick r:id="rId3"/>
              </a:rPr>
              <a:t>Slides</a:t>
            </a:r>
            <a:r>
              <a:rPr lang="pl-PL" sz="1400" dirty="0" smtClean="0">
                <a:hlinkClick r:id="rId3"/>
              </a:rPr>
              <a:t>: http://tinyurl.com/ehybrid</a:t>
            </a:r>
            <a:endParaRPr lang="pl-PL" sz="1400" dirty="0" smtClean="0"/>
          </a:p>
          <a:p>
            <a:pPr lvl="1"/>
            <a:r>
              <a:rPr lang="pl-PL" sz="1400" dirty="0" err="1" smtClean="0"/>
              <a:t>Code</a:t>
            </a:r>
            <a:r>
              <a:rPr lang="pl-PL" sz="1400" dirty="0" smtClean="0"/>
              <a:t>: </a:t>
            </a:r>
            <a:r>
              <a:rPr lang="pl-PL" sz="1400" dirty="0" smtClean="0">
                <a:hlinkClick r:id="rId4"/>
              </a:rPr>
              <a:t>http://tinyurl.com/ehybridc</a:t>
            </a:r>
            <a:endParaRPr lang="pl-PL" sz="1400" dirty="0" smtClean="0"/>
          </a:p>
          <a:p>
            <a:r>
              <a:rPr lang="en-US" sz="1800" b="1" dirty="0" err="1">
                <a:hlinkClick r:id="rId5"/>
              </a:rPr>
              <a:t>Ivar</a:t>
            </a:r>
            <a:r>
              <a:rPr lang="en-US" sz="1800" b="1" dirty="0">
                <a:hlinkClick r:id="rId5"/>
              </a:rPr>
              <a:t> Jacobson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Liberating the Essence from the Burden of the Whole: A Renaissance in Lean </a:t>
            </a:r>
            <a:r>
              <a:rPr lang="en-US" sz="1800" dirty="0" smtClean="0"/>
              <a:t>Thinking</a:t>
            </a:r>
            <a:endParaRPr lang="pl-PL" sz="1800" dirty="0" smtClean="0"/>
          </a:p>
          <a:p>
            <a:pPr lvl="1"/>
            <a:r>
              <a:rPr lang="pl-PL" sz="1400" dirty="0">
                <a:hlinkClick r:id="rId6"/>
              </a:rPr>
              <a:t>http://blog.ivarjacobson.com/liberating-the-essence-from-the-burden-of-the-whole-a-renaissance-in-lean-thinking</a:t>
            </a:r>
            <a:r>
              <a:rPr lang="pl-PL" sz="1400" dirty="0" smtClean="0">
                <a:hlinkClick r:id="rId6"/>
              </a:rPr>
              <a:t>/</a:t>
            </a:r>
            <a:endParaRPr lang="pl-PL" sz="1400" dirty="0" smtClean="0"/>
          </a:p>
          <a:p>
            <a:pPr lvl="1"/>
            <a:r>
              <a:rPr lang="pl-PL" sz="1400" dirty="0"/>
              <a:t>@</a:t>
            </a:r>
            <a:r>
              <a:rPr lang="pl-PL" sz="1400" dirty="0" err="1"/>
              <a:t>ivarjacobson</a:t>
            </a:r>
            <a:endParaRPr lang="pl-PL" sz="1400" dirty="0"/>
          </a:p>
          <a:p>
            <a:pPr lvl="1"/>
            <a:r>
              <a:rPr lang="pl-PL" sz="1400" dirty="0" err="1" smtClean="0"/>
              <a:t>Slides</a:t>
            </a:r>
            <a:r>
              <a:rPr lang="pl-PL" sz="1400" dirty="0" smtClean="0"/>
              <a:t>: </a:t>
            </a:r>
            <a:r>
              <a:rPr lang="pl-PL" sz="1400" dirty="0" smtClean="0">
                <a:hlinkClick r:id="rId7"/>
              </a:rPr>
              <a:t>http</a:t>
            </a:r>
            <a:r>
              <a:rPr lang="pl-PL" sz="1400" dirty="0">
                <a:hlinkClick r:id="rId7"/>
              </a:rPr>
              <a:t>://</a:t>
            </a:r>
            <a:r>
              <a:rPr lang="pl-PL" sz="1400" dirty="0" smtClean="0">
                <a:hlinkClick r:id="rId7"/>
              </a:rPr>
              <a:t>www.ivarjacobson.com/resource.aspx?id=1234</a:t>
            </a:r>
            <a:endParaRPr lang="pl-PL" sz="1400" dirty="0" smtClean="0"/>
          </a:p>
          <a:p>
            <a:pPr lvl="1"/>
            <a:r>
              <a:rPr lang="pl-PL" sz="1400" dirty="0" err="1" smtClean="0"/>
              <a:t>Awesome</a:t>
            </a:r>
            <a:r>
              <a:rPr lang="pl-PL" sz="1400" dirty="0" smtClean="0"/>
              <a:t> show</a:t>
            </a:r>
            <a:r>
              <a:rPr lang="pl-PL" sz="1400" dirty="0" smtClean="0"/>
              <a:t>! </a:t>
            </a:r>
          </a:p>
          <a:p>
            <a:pPr lvl="1"/>
            <a:r>
              <a:rPr lang="pl-PL" sz="2300" dirty="0" smtClean="0">
                <a:solidFill>
                  <a:srgbClr val="FF0000"/>
                </a:solidFill>
              </a:rPr>
              <a:t>Best </a:t>
            </a:r>
            <a:r>
              <a:rPr lang="pl-PL" sz="2300" dirty="0" err="1" smtClean="0">
                <a:solidFill>
                  <a:srgbClr val="FF0000"/>
                </a:solidFill>
              </a:rPr>
              <a:t>Quote</a:t>
            </a:r>
            <a:r>
              <a:rPr lang="pl-PL" sz="2300" dirty="0" smtClean="0">
                <a:solidFill>
                  <a:srgbClr val="FF0000"/>
                </a:solidFill>
              </a:rPr>
              <a:t>: </a:t>
            </a:r>
            <a:r>
              <a:rPr lang="en-US" sz="2300" dirty="0">
                <a:solidFill>
                  <a:srgbClr val="FF0000"/>
                </a:solidFill>
              </a:rPr>
              <a:t>‘Having many (non-coding) architects is a sign of failure in an </a:t>
            </a:r>
            <a:r>
              <a:rPr lang="en-US" sz="2300" dirty="0" err="1">
                <a:solidFill>
                  <a:srgbClr val="FF0000"/>
                </a:solidFill>
              </a:rPr>
              <a:t>organisation</a:t>
            </a:r>
            <a:r>
              <a:rPr lang="en-US" sz="2300" dirty="0">
                <a:solidFill>
                  <a:srgbClr val="FF0000"/>
                </a:solidFill>
              </a:rPr>
              <a:t>’</a:t>
            </a:r>
            <a:endParaRPr lang="pl-PL" sz="2300" dirty="0" smtClean="0">
              <a:solidFill>
                <a:srgbClr val="FF0000"/>
              </a:solidFill>
            </a:endParaRPr>
          </a:p>
          <a:p>
            <a:r>
              <a:rPr lang="en-US" sz="1800" b="1" dirty="0">
                <a:hlinkClick r:id="rId8"/>
              </a:rPr>
              <a:t>Gavin King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Ceylon: the thinking behind a new </a:t>
            </a:r>
            <a:r>
              <a:rPr lang="en-US" sz="1800" dirty="0" smtClean="0"/>
              <a:t>language</a:t>
            </a:r>
            <a:endParaRPr lang="pl-PL" sz="1800" dirty="0" smtClean="0"/>
          </a:p>
          <a:p>
            <a:pPr lvl="1"/>
            <a:r>
              <a:rPr lang="pl-PL" sz="1400" dirty="0">
                <a:hlinkClick r:id="rId9"/>
              </a:rPr>
              <a:t>http://</a:t>
            </a:r>
            <a:r>
              <a:rPr lang="pl-PL" sz="1400" dirty="0" smtClean="0">
                <a:hlinkClick r:id="rId9"/>
              </a:rPr>
              <a:t>relation.to/Bloggers/Gavin</a:t>
            </a:r>
            <a:endParaRPr lang="pl-PL" sz="1400" dirty="0" smtClean="0"/>
          </a:p>
          <a:p>
            <a:pPr lvl="1"/>
            <a:r>
              <a:rPr lang="pl-PL" sz="1400" dirty="0" err="1" smtClean="0"/>
              <a:t>Amazing</a:t>
            </a:r>
            <a:r>
              <a:rPr lang="pl-PL" sz="1400" dirty="0" smtClean="0"/>
              <a:t> </a:t>
            </a:r>
            <a:r>
              <a:rPr lang="pl-PL" sz="1400" dirty="0" err="1" smtClean="0"/>
              <a:t>new</a:t>
            </a:r>
            <a:r>
              <a:rPr lang="pl-PL" sz="1400" dirty="0" smtClean="0"/>
              <a:t> </a:t>
            </a:r>
            <a:r>
              <a:rPr lang="pl-PL" sz="1400" dirty="0" err="1" smtClean="0"/>
              <a:t>jvm</a:t>
            </a:r>
            <a:r>
              <a:rPr lang="pl-PL" sz="1400" dirty="0" smtClean="0"/>
              <a:t> </a:t>
            </a:r>
            <a:r>
              <a:rPr lang="pl-PL" sz="1400" dirty="0" err="1" smtClean="0"/>
              <a:t>language</a:t>
            </a:r>
            <a:r>
              <a:rPr lang="pl-PL" sz="1400" dirty="0" smtClean="0"/>
              <a:t> </a:t>
            </a:r>
            <a:r>
              <a:rPr lang="pl-PL" sz="1400" dirty="0" err="1" smtClean="0"/>
              <a:t>ceylon</a:t>
            </a:r>
            <a:endParaRPr lang="pl-PL" sz="1400" dirty="0" smtClean="0"/>
          </a:p>
          <a:p>
            <a:r>
              <a:rPr lang="en-US" sz="1800" b="1" dirty="0">
                <a:hlinkClick r:id="rId10"/>
              </a:rPr>
              <a:t>Adam Bien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Java EE--Or Who Cares About </a:t>
            </a:r>
            <a:r>
              <a:rPr lang="en-US" sz="1800" dirty="0" err="1"/>
              <a:t>WebContainers</a:t>
            </a:r>
            <a:r>
              <a:rPr lang="en-US" sz="1800" dirty="0" smtClean="0"/>
              <a:t>?</a:t>
            </a:r>
            <a:endParaRPr lang="pl-PL" sz="1800" dirty="0" smtClean="0"/>
          </a:p>
          <a:p>
            <a:pPr lvl="1"/>
            <a:r>
              <a:rPr lang="pl-PL" sz="1100" dirty="0">
                <a:hlinkClick r:id="rId11"/>
              </a:rPr>
              <a:t>http://www.adam-bien.com/roller/abien/entry/java_ee_and_how_to</a:t>
            </a:r>
            <a:endParaRPr lang="pl-PL" sz="1400" dirty="0" smtClean="0"/>
          </a:p>
          <a:p>
            <a:r>
              <a:rPr lang="en-US" sz="1800" b="1" dirty="0">
                <a:hlinkClick r:id="rId10"/>
              </a:rPr>
              <a:t>Adam Bien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Interactive On-stage Hacking With Java </a:t>
            </a:r>
            <a:r>
              <a:rPr lang="en-US" sz="1800" dirty="0" smtClean="0"/>
              <a:t>EE</a:t>
            </a:r>
            <a:endParaRPr lang="pl-PL" sz="1800" dirty="0" smtClean="0"/>
          </a:p>
          <a:p>
            <a:pPr lvl="1"/>
            <a:r>
              <a:rPr lang="pl-PL" sz="1400" dirty="0" err="1" smtClean="0"/>
              <a:t>Amazing</a:t>
            </a:r>
            <a:r>
              <a:rPr lang="pl-PL" sz="1400" dirty="0" smtClean="0"/>
              <a:t> live javaee6 </a:t>
            </a:r>
            <a:r>
              <a:rPr lang="pl-PL" sz="1400" dirty="0" err="1" smtClean="0"/>
              <a:t>coding</a:t>
            </a:r>
            <a:r>
              <a:rPr lang="pl-PL" sz="1400" dirty="0" smtClean="0"/>
              <a:t> </a:t>
            </a:r>
          </a:p>
          <a:p>
            <a:r>
              <a:rPr lang="en-US" sz="1800" b="1" dirty="0">
                <a:hlinkClick r:id="rId12"/>
              </a:rPr>
              <a:t>Keith Braithwaite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Measuring the Effect of TDD on </a:t>
            </a:r>
            <a:r>
              <a:rPr lang="en-US" sz="1800" dirty="0" smtClean="0"/>
              <a:t>Design</a:t>
            </a:r>
            <a:endParaRPr lang="pl-PL" sz="1800" dirty="0" smtClean="0"/>
          </a:p>
          <a:p>
            <a:pPr lvl="1"/>
            <a:r>
              <a:rPr lang="pl-PL" sz="1100" dirty="0">
                <a:hlinkClick r:id="rId13"/>
              </a:rPr>
              <a:t>http://peripateticaxiom.blogspot.com</a:t>
            </a:r>
            <a:r>
              <a:rPr lang="pl-PL" sz="1100" dirty="0" smtClean="0">
                <a:hlinkClick r:id="rId13"/>
              </a:rPr>
              <a:t>/</a:t>
            </a:r>
            <a:endParaRPr lang="pl-PL" sz="1100" dirty="0" smtClean="0"/>
          </a:p>
          <a:p>
            <a:pPr lvl="1"/>
            <a:r>
              <a:rPr lang="pl-PL" sz="1100" dirty="0"/>
              <a:t>@</a:t>
            </a:r>
            <a:r>
              <a:rPr lang="pl-PL" sz="1100" dirty="0" err="1" smtClean="0"/>
              <a:t>keithb_b</a:t>
            </a:r>
            <a:endParaRPr lang="pl-PL" sz="1400" dirty="0" smtClean="0"/>
          </a:p>
          <a:p>
            <a:r>
              <a:rPr lang="pl-PL" sz="1600" b="1" dirty="0">
                <a:hlinkClick r:id="rId14"/>
              </a:rPr>
              <a:t>Anton </a:t>
            </a:r>
            <a:r>
              <a:rPr lang="pl-PL" sz="1600" b="1" dirty="0" err="1">
                <a:hlinkClick r:id="rId14"/>
              </a:rPr>
              <a:t>Arhipov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Mastering Java </a:t>
            </a:r>
            <a:r>
              <a:rPr lang="pl-PL" sz="1600" dirty="0" err="1"/>
              <a:t>bytecode</a:t>
            </a:r>
            <a:r>
              <a:rPr lang="pl-PL" sz="1600" dirty="0"/>
              <a:t> with ASM</a:t>
            </a:r>
            <a:endParaRPr lang="pl-PL" sz="1800" dirty="0" smtClean="0"/>
          </a:p>
          <a:p>
            <a:endParaRPr lang="pl-PL" sz="1800" dirty="0" smtClean="0"/>
          </a:p>
          <a:p>
            <a:pPr marL="457200" lvl="1" indent="0">
              <a:buNone/>
            </a:pPr>
            <a:endParaRPr lang="pl-PL" sz="1400" dirty="0" smtClean="0"/>
          </a:p>
          <a:p>
            <a:pPr lvl="1"/>
            <a:endParaRPr lang="pl-PL" sz="1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jan.kowalski@orange.com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772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Conference Day II - Friday 18th May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b="1" dirty="0">
                <a:hlinkClick r:id="rId2"/>
              </a:rPr>
              <a:t>Peter Hilton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Play Framework </a:t>
            </a:r>
            <a:r>
              <a:rPr lang="en-US" sz="1800" dirty="0" smtClean="0"/>
              <a:t>2.0</a:t>
            </a:r>
            <a:endParaRPr lang="pl-PL" sz="1800" dirty="0" smtClean="0"/>
          </a:p>
          <a:p>
            <a:pPr lvl="1"/>
            <a:r>
              <a:rPr lang="pl-PL" sz="1400" u="sng" dirty="0">
                <a:hlinkClick r:id="rId3"/>
              </a:rPr>
              <a:t>http://hilton.org.uk</a:t>
            </a:r>
            <a:r>
              <a:rPr lang="pl-PL" sz="1400" u="sng" dirty="0" smtClean="0">
                <a:hlinkClick r:id="rId3"/>
              </a:rPr>
              <a:t>/</a:t>
            </a:r>
            <a:endParaRPr lang="pl-PL" sz="1400" u="sng" dirty="0" smtClean="0"/>
          </a:p>
          <a:p>
            <a:pPr lvl="1"/>
            <a:r>
              <a:rPr lang="pl-PL" sz="1400" dirty="0"/>
              <a:t>@</a:t>
            </a:r>
            <a:r>
              <a:rPr lang="pl-PL" sz="1400" dirty="0" err="1" smtClean="0"/>
              <a:t>PeterHilton</a:t>
            </a:r>
            <a:endParaRPr lang="pl-PL" sz="1400" dirty="0"/>
          </a:p>
          <a:p>
            <a:pPr lvl="1"/>
            <a:r>
              <a:rPr lang="pl-PL" sz="1400" dirty="0">
                <a:hlinkClick r:id="rId4"/>
              </a:rPr>
              <a:t>http://www.playframework.org</a:t>
            </a:r>
            <a:r>
              <a:rPr lang="pl-PL" sz="1400" dirty="0" smtClean="0">
                <a:hlinkClick r:id="rId4"/>
              </a:rPr>
              <a:t>/</a:t>
            </a:r>
            <a:r>
              <a:rPr lang="pl-PL" sz="1400" dirty="0" smtClean="0"/>
              <a:t> - </a:t>
            </a:r>
            <a:r>
              <a:rPr lang="pl-PL" sz="1400" dirty="0" err="1" smtClean="0"/>
              <a:t>amazing</a:t>
            </a:r>
            <a:r>
              <a:rPr lang="pl-PL" sz="1400" dirty="0" smtClean="0"/>
              <a:t> </a:t>
            </a:r>
            <a:r>
              <a:rPr lang="pl-PL" sz="1400" dirty="0" err="1" smtClean="0"/>
              <a:t>java</a:t>
            </a:r>
            <a:r>
              <a:rPr lang="pl-PL" sz="1400" dirty="0" smtClean="0"/>
              <a:t> </a:t>
            </a:r>
            <a:r>
              <a:rPr lang="pl-PL" sz="1400" dirty="0" err="1" smtClean="0"/>
              <a:t>framework</a:t>
            </a:r>
            <a:r>
              <a:rPr lang="pl-PL" sz="1400" dirty="0" smtClean="0"/>
              <a:t> for web </a:t>
            </a:r>
            <a:r>
              <a:rPr lang="pl-PL" sz="1400" dirty="0" err="1" smtClean="0"/>
              <a:t>apps</a:t>
            </a:r>
            <a:endParaRPr lang="pl-PL" sz="1400" dirty="0" smtClean="0"/>
          </a:p>
          <a:p>
            <a:r>
              <a:rPr lang="en-US" sz="1800" b="1" dirty="0" err="1" smtClean="0">
                <a:hlinkClick r:id="rId5"/>
              </a:rPr>
              <a:t>Pawel</a:t>
            </a:r>
            <a:r>
              <a:rPr lang="en-US" sz="1800" b="1" dirty="0" smtClean="0">
                <a:hlinkClick r:id="rId5"/>
              </a:rPr>
              <a:t> </a:t>
            </a:r>
            <a:r>
              <a:rPr lang="en-US" sz="1800" b="1" dirty="0" err="1" smtClean="0">
                <a:hlinkClick r:id="rId5"/>
              </a:rPr>
              <a:t>Wrzeszcz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Visibility Shift in Distributed Teams</a:t>
            </a:r>
            <a:endParaRPr lang="pl-PL" sz="1800" dirty="0" smtClean="0"/>
          </a:p>
          <a:p>
            <a:pPr lvl="1"/>
            <a:r>
              <a:rPr lang="pl-PL" sz="1400" dirty="0"/>
              <a:t>pawel.wrzesz.cz/blog</a:t>
            </a:r>
            <a:r>
              <a:rPr lang="pl-PL" sz="1400" dirty="0" smtClean="0"/>
              <a:t>/</a:t>
            </a:r>
          </a:p>
          <a:p>
            <a:pPr lvl="1"/>
            <a:r>
              <a:rPr lang="pl-PL" sz="1400" dirty="0" err="1" smtClean="0"/>
              <a:t>Slides</a:t>
            </a:r>
            <a:r>
              <a:rPr lang="pl-PL" sz="1400" dirty="0" smtClean="0"/>
              <a:t>: </a:t>
            </a:r>
            <a:r>
              <a:rPr lang="pl-PL" sz="1400" dirty="0">
                <a:hlinkClick r:id="rId6"/>
              </a:rPr>
              <a:t>http://prezi.com/lrosc_z0pzy0/visibility-shift-in-distributed-teams</a:t>
            </a:r>
            <a:r>
              <a:rPr lang="pl-PL" sz="1400" dirty="0" smtClean="0">
                <a:hlinkClick r:id="rId6"/>
              </a:rPr>
              <a:t>/</a:t>
            </a:r>
            <a:endParaRPr lang="pl-PL" sz="1400" dirty="0" smtClean="0"/>
          </a:p>
          <a:p>
            <a:r>
              <a:rPr lang="pl-PL" sz="1800" b="1" dirty="0" smtClean="0">
                <a:hlinkClick r:id="rId7"/>
              </a:rPr>
              <a:t>Krzysztof </a:t>
            </a:r>
            <a:r>
              <a:rPr lang="pl-PL" sz="1800" b="1" dirty="0" err="1">
                <a:hlinkClick r:id="rId7"/>
              </a:rPr>
              <a:t>Kliś</a:t>
            </a:r>
            <a:r>
              <a:rPr lang="pl-PL" sz="1800" b="1" dirty="0" err="1"/>
              <a:t>,</a:t>
            </a:r>
            <a:r>
              <a:rPr lang="pl-PL" sz="1800" b="1" dirty="0" err="1">
                <a:hlinkClick r:id="rId8"/>
              </a:rPr>
              <a:t>Przemyslaw</a:t>
            </a:r>
            <a:r>
              <a:rPr lang="pl-PL" sz="1800" b="1" dirty="0">
                <a:hlinkClick r:id="rId8"/>
              </a:rPr>
              <a:t> </a:t>
            </a:r>
            <a:r>
              <a:rPr lang="pl-PL" sz="1800" b="1" dirty="0" err="1">
                <a:hlinkClick r:id="rId8"/>
              </a:rPr>
              <a:t>Szeremiota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>Allegro </a:t>
            </a:r>
            <a:r>
              <a:rPr lang="pl-PL" sz="1800" dirty="0" err="1"/>
              <a:t>Search</a:t>
            </a:r>
            <a:r>
              <a:rPr lang="pl-PL" sz="1800" dirty="0"/>
              <a:t>: </a:t>
            </a:r>
            <a:r>
              <a:rPr lang="pl-PL" sz="1800" dirty="0" err="1"/>
              <a:t>Solr</a:t>
            </a:r>
            <a:r>
              <a:rPr lang="pl-PL" sz="1800" dirty="0"/>
              <a:t> In </a:t>
            </a:r>
            <a:r>
              <a:rPr lang="pl-PL" sz="1800" dirty="0" smtClean="0"/>
              <a:t>Action</a:t>
            </a:r>
          </a:p>
          <a:p>
            <a:pPr lvl="1"/>
            <a:r>
              <a:rPr lang="pl-PL" sz="1400" dirty="0" smtClean="0"/>
              <a:t>Allegro </a:t>
            </a:r>
            <a:r>
              <a:rPr lang="pl-PL" sz="1400" dirty="0" err="1" smtClean="0"/>
              <a:t>search</a:t>
            </a:r>
            <a:r>
              <a:rPr lang="pl-PL" sz="1400" dirty="0" smtClean="0"/>
              <a:t> </a:t>
            </a:r>
            <a:r>
              <a:rPr lang="pl-PL" sz="1400" dirty="0" err="1" smtClean="0"/>
              <a:t>engine</a:t>
            </a:r>
            <a:r>
              <a:rPr lang="pl-PL" sz="1400" dirty="0" smtClean="0"/>
              <a:t> </a:t>
            </a:r>
            <a:r>
              <a:rPr lang="pl-PL" sz="1400" dirty="0">
                <a:hlinkClick r:id="rId9"/>
              </a:rPr>
              <a:t>http://lucene.apache.org/solr/</a:t>
            </a:r>
            <a:endParaRPr lang="pl-PL" sz="1400" dirty="0" smtClean="0"/>
          </a:p>
          <a:p>
            <a:r>
              <a:rPr lang="en-US" sz="1800" b="1" dirty="0">
                <a:hlinkClick r:id="rId10"/>
              </a:rPr>
              <a:t>Wojciech </a:t>
            </a:r>
            <a:r>
              <a:rPr lang="en-US" sz="1800" b="1" dirty="0" err="1">
                <a:hlinkClick r:id="rId10"/>
              </a:rPr>
              <a:t>Seliga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How to survive automated tests </a:t>
            </a:r>
            <a:r>
              <a:rPr lang="en-US" sz="1800" dirty="0" smtClean="0"/>
              <a:t>hell</a:t>
            </a:r>
            <a:endParaRPr lang="pl-PL" sz="1800" dirty="0" smtClean="0"/>
          </a:p>
          <a:p>
            <a:pPr lvl="1"/>
            <a:r>
              <a:rPr lang="pl-PL" sz="1400" dirty="0">
                <a:hlinkClick r:id="rId11"/>
              </a:rPr>
              <a:t>http://</a:t>
            </a:r>
            <a:r>
              <a:rPr lang="pl-PL" sz="1400" dirty="0" smtClean="0">
                <a:hlinkClick r:id="rId11"/>
              </a:rPr>
              <a:t>www.spartez.com/pl/ludzie-agile-developers/wojciech-seliga.html</a:t>
            </a:r>
            <a:endParaRPr lang="pl-PL" sz="1400" dirty="0" smtClean="0"/>
          </a:p>
          <a:p>
            <a:pPr lvl="1"/>
            <a:r>
              <a:rPr lang="pl-PL" sz="1400" dirty="0">
                <a:hlinkClick r:id="rId12"/>
              </a:rPr>
              <a:t>http://unimplemented.blogspot.com</a:t>
            </a:r>
            <a:endParaRPr lang="pl-PL" sz="1400" dirty="0" smtClean="0"/>
          </a:p>
          <a:p>
            <a:r>
              <a:rPr lang="pl-PL" sz="1800" b="1" dirty="0" err="1">
                <a:hlinkClick r:id="rId13"/>
              </a:rPr>
              <a:t>Kevlin</a:t>
            </a:r>
            <a:r>
              <a:rPr lang="pl-PL" sz="1800" b="1" dirty="0">
                <a:hlinkClick r:id="rId13"/>
              </a:rPr>
              <a:t> </a:t>
            </a:r>
            <a:r>
              <a:rPr lang="pl-PL" sz="1800" b="1" dirty="0" err="1">
                <a:hlinkClick r:id="rId13"/>
              </a:rPr>
              <a:t>Henney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err="1"/>
              <a:t>Cool</a:t>
            </a:r>
            <a:r>
              <a:rPr lang="pl-PL" sz="1800" dirty="0"/>
              <a:t> </a:t>
            </a:r>
            <a:r>
              <a:rPr lang="pl-PL" sz="1800" dirty="0" err="1" smtClean="0"/>
              <a:t>Code</a:t>
            </a:r>
            <a:endParaRPr lang="pl-PL" sz="1800" dirty="0" smtClean="0"/>
          </a:p>
          <a:p>
            <a:pPr lvl="1"/>
            <a:r>
              <a:rPr lang="pl-PL" sz="1400" dirty="0">
                <a:hlinkClick r:id="rId14"/>
              </a:rPr>
              <a:t>http://</a:t>
            </a:r>
            <a:r>
              <a:rPr lang="pl-PL" sz="1400" dirty="0" smtClean="0">
                <a:hlinkClick r:id="rId14"/>
              </a:rPr>
              <a:t>kevlin.tel</a:t>
            </a:r>
            <a:endParaRPr lang="pl-PL" sz="1400" dirty="0" smtClean="0"/>
          </a:p>
          <a:p>
            <a:pPr lvl="1"/>
            <a:r>
              <a:rPr lang="pl-PL" sz="1400" dirty="0"/>
              <a:t>@</a:t>
            </a:r>
            <a:r>
              <a:rPr lang="pl-PL" sz="1400" dirty="0" err="1"/>
              <a:t>KevlinHenney</a:t>
            </a:r>
            <a:endParaRPr lang="pl-PL" sz="1400" dirty="0"/>
          </a:p>
          <a:p>
            <a:pPr lvl="1"/>
            <a:r>
              <a:rPr lang="pl-PL" sz="1400" dirty="0">
                <a:hlinkClick r:id="rId15"/>
              </a:rPr>
              <a:t>http://www.youtube.com/watch?v=xyCRPRKBPAI</a:t>
            </a:r>
            <a:endParaRPr lang="pl-PL" sz="1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jan.kowalski@orange.com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4959-0D81-4D1A-9F9D-196ABE19D0CD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251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44</Words>
  <Application>Microsoft Office PowerPoint</Application>
  <PresentationFormat>Pokaz na ekranie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GeeCON 2012</vt:lpstr>
      <vt:lpstr>Arrival Day http://2012.geecon.org</vt:lpstr>
      <vt:lpstr>University Day - Wednesday 16th May</vt:lpstr>
      <vt:lpstr>Conference Day I - Thursday 17th May </vt:lpstr>
      <vt:lpstr>Conference Day II - Friday 18th May</vt:lpstr>
    </vt:vector>
  </TitlesOfParts>
  <Company>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Johnny</dc:creator>
  <cp:lastModifiedBy>Johnny</cp:lastModifiedBy>
  <cp:revision>26</cp:revision>
  <dcterms:created xsi:type="dcterms:W3CDTF">2012-05-20T17:08:54Z</dcterms:created>
  <dcterms:modified xsi:type="dcterms:W3CDTF">2012-05-21T09:48:54Z</dcterms:modified>
</cp:coreProperties>
</file>